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0" r:id="rId4"/>
    <p:sldId id="257" r:id="rId5"/>
    <p:sldId id="269" r:id="rId6"/>
    <p:sldId id="261" r:id="rId7"/>
    <p:sldId id="263" r:id="rId8"/>
    <p:sldId id="262" r:id="rId9"/>
    <p:sldId id="260" r:id="rId10"/>
    <p:sldId id="266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80"/>
    <p:restoredTop sz="94775"/>
  </p:normalViewPr>
  <p:slideViewPr>
    <p:cSldViewPr snapToGrid="0" snapToObjects="1">
      <p:cViewPr>
        <p:scale>
          <a:sx n="74" d="100"/>
          <a:sy n="74" d="100"/>
        </p:scale>
        <p:origin x="14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7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6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9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0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4A1EB-43A9-CB4A-A9A3-A57371AFEF17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5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Smkqocn0oQ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95334"/>
            <a:ext cx="12192000" cy="314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251999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WHY HASKELL?!</a:t>
            </a:r>
            <a:endParaRPr lang="en-US" sz="6000" b="1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algn="ctr">
              <a:lnSpc>
                <a:spcPct val="150000"/>
              </a:lnSpc>
            </a:pPr>
            <a:r>
              <a:rPr lang="en-US" sz="54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ANNIE NGUYEN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2266" y="3488267"/>
            <a:ext cx="8263467" cy="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33466" y="5604932"/>
            <a:ext cx="43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December 11, 2017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366957" y="727172"/>
            <a:ext cx="7158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/>
                </a:solidFill>
                <a:latin typeface="Arial Hebrew" charset="-79"/>
                <a:ea typeface="Arial Hebrew" charset="-79"/>
                <a:cs typeface="Arial Hebrew" charset="-79"/>
              </a:rPr>
              <a:t>LIGHTNING TALK</a:t>
            </a:r>
            <a:endParaRPr lang="en-US" sz="3200" b="1" dirty="0">
              <a:solidFill>
                <a:schemeClr val="accent6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15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4425" y="993125"/>
            <a:ext cx="9744075" cy="687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4424" y="2336146"/>
            <a:ext cx="9744075" cy="14716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8725" y="2459605"/>
            <a:ext cx="9129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map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:: (a -&gt; b) -&gt; List a -&gt; List b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map f Nil = Nil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map f (Cons a l) = Cons (f a) (map f l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848" y="1076508"/>
            <a:ext cx="912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List a = Cons a (List a) |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Nil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300" y="1774206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passing a function</a:t>
            </a:r>
          </a:p>
          <a:p>
            <a:pPr algn="ctr"/>
            <a:r>
              <a:rPr lang="en-US" dirty="0" smtClean="0"/>
              <a:t>as an argument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2" idx="3"/>
          </p:cNvCxnSpPr>
          <p:nvPr/>
        </p:nvCxnSpPr>
        <p:spPr>
          <a:xfrm>
            <a:off x="2055547" y="2097372"/>
            <a:ext cx="1128936" cy="3992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3300" y="4046533"/>
            <a:ext cx="2014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pattern matching</a:t>
            </a:r>
          </a:p>
          <a:p>
            <a:pPr algn="ctr"/>
            <a:r>
              <a:rPr lang="en-US" dirty="0" smtClean="0"/>
              <a:t>on the constructors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2187827" y="3659935"/>
            <a:ext cx="996656" cy="7097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77117" y="4928849"/>
            <a:ext cx="663675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toName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::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String</a:t>
            </a:r>
          </a:p>
          <a:p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map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toName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(Cons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1 (Cons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Nil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)) ==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(Cons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"one"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(Cons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"two"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Nil))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994109" y="4096755"/>
            <a:ext cx="170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apply f to</a:t>
            </a:r>
          </a:p>
          <a:p>
            <a:pPr algn="ctr"/>
            <a:r>
              <a:rPr lang="en-US" dirty="0" smtClean="0"/>
              <a:t>current element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994110" y="3659935"/>
            <a:ext cx="354932" cy="5591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80423" y="4096755"/>
            <a:ext cx="184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map f </a:t>
            </a:r>
            <a:r>
              <a:rPr lang="en-US" dirty="0" smtClean="0"/>
              <a:t>to</a:t>
            </a:r>
          </a:p>
          <a:p>
            <a:pPr algn="ctr"/>
            <a:r>
              <a:rPr lang="en-US" dirty="0" smtClean="0"/>
              <a:t>the rest of the list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8248838" y="3659935"/>
            <a:ext cx="354932" cy="5591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47545" y="4186677"/>
            <a:ext cx="170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rebuild list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997453" y="3547155"/>
            <a:ext cx="86827" cy="6719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2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6377" y="2648195"/>
            <a:ext cx="7470476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div ::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-&gt; Maybe 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div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x 0 = 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Nothing</a:t>
            </a:r>
          </a:p>
          <a:p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div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x y = Just (x / y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6377" y="913820"/>
            <a:ext cx="484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Maybe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7751" y="1796396"/>
            <a:ext cx="7479102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Maybe a = Just a | Nothing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377" y="4196274"/>
            <a:ext cx="7470476" cy="21236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:: String -&gt; Maybe String -&gt; String</a:t>
            </a: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Nothing = "&gt; " ++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endParaRPr lang="en-US" sz="22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(Just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pref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=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pref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++ </a:t>
            </a:r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endParaRPr lang="en-US" sz="22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endParaRPr lang="en-US" sz="22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Nothing "Annie" == "&gt; Annie"</a:t>
            </a:r>
          </a:p>
          <a:p>
            <a:pPr lvl="0"/>
            <a:r>
              <a:rPr lang="en-US" sz="22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printy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(Just </a:t>
            </a:r>
            <a:r>
              <a:rPr lang="en-US" sz="22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2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  <a:sym typeface="Wingdings"/>
              </a:rPr>
              <a:t>OO</a:t>
            </a:r>
            <a:r>
              <a:rPr lang="en-US" sz="22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") "Annie" == </a:t>
            </a:r>
            <a:r>
              <a:rPr lang="en-US" sz="22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"OO </a:t>
            </a:r>
            <a:r>
              <a:rPr lang="en-US" sz="22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Annie</a:t>
            </a:r>
            <a:r>
              <a:rPr lang="en-US" sz="22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22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70928" y="2648195"/>
            <a:ext cx="2096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Partial function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470928" y="4196274"/>
            <a:ext cx="2649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Optional parameter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0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457" y="2170998"/>
            <a:ext cx="27441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Research language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Isolate side </a:t>
            </a:r>
            <a:r>
              <a:rPr lang="en-US" sz="2400" dirty="0" smtClean="0"/>
              <a:t>effects</a:t>
            </a:r>
            <a:endParaRPr lang="en-US" sz="2400" dirty="0" smtClean="0"/>
          </a:p>
          <a:p>
            <a:pPr>
              <a:lnSpc>
                <a:spcPct val="200000"/>
              </a:lnSpc>
            </a:pPr>
            <a:r>
              <a:rPr lang="en-US" sz="2400" dirty="0" smtClean="0"/>
              <a:t>Recursive data types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39" y="770467"/>
            <a:ext cx="3894826" cy="5560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216556">
            <a:off x="621101" y="1450240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160616">
            <a:off x="1508641" y="5905992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545981">
            <a:off x="4008405" y="1169827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9603246">
            <a:off x="557841" y="4909375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9777260">
            <a:off x="4140114" y="4384894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674305">
            <a:off x="2356435" y="1312084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20500030">
            <a:off x="3760151" y="5558121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Recursion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21305766">
            <a:off x="4072722" y="2719617"/>
            <a:ext cx="1518249" cy="369332"/>
          </a:xfrm>
          <a:prstGeom prst="rect">
            <a:avLst/>
          </a:prstGeom>
          <a:solidFill>
            <a:srgbClr val="F8C5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43819" y="5993553"/>
            <a:ext cx="137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xkcd.com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71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749" y="400221"/>
            <a:ext cx="2036470" cy="25036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25317" y="3089960"/>
            <a:ext cx="2666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Haskell Curry/logician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1030150" y="1597243"/>
            <a:ext cx="4831772" cy="290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1990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Research </a:t>
            </a:r>
            <a:r>
              <a:rPr lang="en-US" sz="2200" dirty="0" smtClean="0"/>
              <a:t>language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Purely functional programming language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Lazy Evaluation</a:t>
            </a:r>
          </a:p>
          <a:p>
            <a:pPr>
              <a:lnSpc>
                <a:spcPct val="150000"/>
              </a:lnSpc>
            </a:pPr>
            <a:endParaRPr lang="en-US" sz="2200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387" y="3520847"/>
            <a:ext cx="2175904" cy="32760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38749" y="4604889"/>
            <a:ext cx="21302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Simon Peyton </a:t>
            </a:r>
            <a:r>
              <a:rPr lang="en-US" sz="2200" dirty="0" smtClean="0"/>
              <a:t>Jones </a:t>
            </a:r>
            <a:r>
              <a:rPr lang="mr-IN" sz="2200" dirty="0" smtClean="0"/>
              <a:t>–</a:t>
            </a:r>
            <a:r>
              <a:rPr lang="en-US" sz="2200" dirty="0" smtClean="0"/>
              <a:t> Main Contributor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836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2967486" y="1086931"/>
            <a:ext cx="0" cy="48825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67486" y="5986734"/>
            <a:ext cx="66250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2543" y="6142920"/>
            <a:ext cx="1338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Unsafe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179921" y="6142919"/>
            <a:ext cx="88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Safe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311215" y="4975839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Useless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439809" y="1490938"/>
            <a:ext cx="1244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Useful</a:t>
            </a:r>
            <a:endParaRPr lang="en-US" sz="3200" dirty="0"/>
          </a:p>
        </p:txBody>
      </p:sp>
      <p:sp>
        <p:nvSpPr>
          <p:cNvPr id="13" name="Oval 12"/>
          <p:cNvSpPr/>
          <p:nvPr/>
        </p:nvSpPr>
        <p:spPr>
          <a:xfrm>
            <a:off x="3312543" y="1328470"/>
            <a:ext cx="1570008" cy="10524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84543" y="4589255"/>
            <a:ext cx="1518249" cy="10594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036095" y="4857367"/>
            <a:ext cx="121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Haskell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475197" y="1377626"/>
            <a:ext cx="13344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C, C++,</a:t>
            </a:r>
          </a:p>
          <a:p>
            <a:r>
              <a:rPr lang="en-US" sz="2800" dirty="0" smtClean="0"/>
              <a:t>C</a:t>
            </a:r>
            <a:r>
              <a:rPr lang="en-US" sz="2800" dirty="0" smtClean="0"/>
              <a:t>#, </a:t>
            </a:r>
            <a:r>
              <a:rPr lang="en-US" sz="2800" dirty="0" smtClean="0"/>
              <a:t>Java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>
          <a:xfrm>
            <a:off x="7858663" y="1328469"/>
            <a:ext cx="1570008" cy="1052423"/>
          </a:xfrm>
          <a:prstGeom prst="ellipse">
            <a:avLst/>
          </a:prstGeom>
          <a:noFill/>
          <a:ln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942160" y="1590512"/>
            <a:ext cx="140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"Nirvana"</a:t>
            </a:r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5193102" y="1590512"/>
            <a:ext cx="2327346" cy="47891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7705495" y="3207244"/>
            <a:ext cx="1836532" cy="47891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939058" y="2198826"/>
            <a:ext cx="1394059" cy="906686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50288" y="325421"/>
            <a:ext cx="5785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hlinkClick r:id="rId2"/>
              </a:rPr>
              <a:t>Simon Peyton Jones -Haskell is Useless</a:t>
            </a:r>
            <a:endParaRPr lang="en-US" sz="2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3111" y="1342685"/>
            <a:ext cx="354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Functions and Currying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3111" y="2376568"/>
            <a:ext cx="331853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::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 = x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5 ==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6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0719" y="2376568"/>
            <a:ext cx="5161991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plus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::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plus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 y = x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y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plus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 2 ==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(plus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1) 2 ==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3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0581" y="4571655"/>
            <a:ext cx="3458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Partially applying </a:t>
            </a:r>
            <a:r>
              <a:rPr lang="en-US" sz="2400" dirty="0" smtClean="0"/>
              <a:t>plus to </a:t>
            </a:r>
            <a:r>
              <a:rPr lang="en-US" sz="2400" dirty="0" smtClean="0"/>
              <a:t>1</a:t>
            </a: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8319773" y="3946229"/>
            <a:ext cx="513676" cy="6254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8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42959" y="1835006"/>
            <a:ext cx="81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Lists</a:t>
            </a:r>
            <a:endParaRPr lang="en-US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224951" y="4945853"/>
            <a:ext cx="771201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[(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x, y)| x &lt;- [1, 3], y &lt;- ['a', 'b']]</a:t>
            </a: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   ==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[(1,'a'),(1,'b</a:t>
            </a:r>
            <a:r>
              <a:rPr lang="mr-IN" sz="2400" dirty="0" smtClean="0">
                <a:latin typeface="Courier New" charset="0"/>
                <a:ea typeface="Courier New" charset="0"/>
                <a:cs typeface="Courier New" charset="0"/>
              </a:rPr>
              <a:t>'),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smtClean="0"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,'a'),(3,'b')]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2923" y="2981074"/>
            <a:ext cx="771201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 * 3 + 1| x &lt;- [1..5]]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  == [4, 7, 10, 13, 16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4837" y="1865784"/>
            <a:ext cx="771201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..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5] == [1, 2, 3, 4, 5]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837" y="2981074"/>
            <a:ext cx="316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List comprehensions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4554" y="4327196"/>
            <a:ext cx="864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Tuple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422083" y="4096364"/>
            <a:ext cx="1578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Generators</a:t>
            </a:r>
            <a:endParaRPr lang="en-US" sz="240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246852" y="3329796"/>
            <a:ext cx="964422" cy="809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</p:cNvCxnSpPr>
          <p:nvPr/>
        </p:nvCxnSpPr>
        <p:spPr>
          <a:xfrm flipH="1">
            <a:off x="7625751" y="4558029"/>
            <a:ext cx="1585523" cy="5315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46767" y="4638076"/>
            <a:ext cx="400301" cy="4165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87197" y="6084627"/>
            <a:ext cx="278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Cartesian product</a:t>
            </a:r>
            <a:endParaRPr lang="en-US" sz="2800"/>
          </a:p>
        </p:txBody>
      </p:sp>
      <p:sp>
        <p:nvSpPr>
          <p:cNvPr id="19" name="Left Brace 18"/>
          <p:cNvSpPr/>
          <p:nvPr/>
        </p:nvSpPr>
        <p:spPr>
          <a:xfrm rot="16200000">
            <a:off x="5449364" y="3191954"/>
            <a:ext cx="414068" cy="5531374"/>
          </a:xfrm>
          <a:prstGeom prst="leftBrace">
            <a:avLst>
              <a:gd name="adj1" fmla="val 166666"/>
              <a:gd name="adj2" fmla="val 5031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38915" y="1350122"/>
            <a:ext cx="215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Pure function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89631" y="2180821"/>
            <a:ext cx="465826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length </a:t>
            </a:r>
            <a:r>
              <a:rPr lang="en-US" sz="2800" smtClean="0">
                <a:latin typeface="Courier New" charset="0"/>
                <a:ea typeface="Courier New" charset="0"/>
                <a:cs typeface="Courier New" charset="0"/>
              </a:rPr>
              <a:t>:: [a]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-&gt; </a:t>
            </a:r>
            <a:r>
              <a:rPr lang="en-US" sz="28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6055743" y="2180821"/>
            <a:ext cx="595222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putStrLn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:: String -&gt; IO ()</a:t>
            </a: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2053" y="1350122"/>
            <a:ext cx="2539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Impure function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9631" y="4114394"/>
            <a:ext cx="4131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 side effect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Same input same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</a:t>
            </a:r>
            <a:r>
              <a:rPr lang="en-US" sz="2400" dirty="0" smtClean="0"/>
              <a:t>ike a mathematical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5743" y="3011520"/>
            <a:ext cx="448071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getLine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:: IO String</a:t>
            </a: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5743" y="4114394"/>
            <a:ext cx="4796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Can have a side effect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Not always the same value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Interaction with the outside world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98609" y="0"/>
            <a:ext cx="3605154" cy="6858000"/>
            <a:chOff x="3898609" y="0"/>
            <a:chExt cx="3605154" cy="6858000"/>
          </a:xfrm>
        </p:grpSpPr>
        <p:sp>
          <p:nvSpPr>
            <p:cNvPr id="7" name="Rectangle 6"/>
            <p:cNvSpPr/>
            <p:nvPr/>
          </p:nvSpPr>
          <p:spPr>
            <a:xfrm>
              <a:off x="5333654" y="0"/>
              <a:ext cx="566814" cy="6858000"/>
            </a:xfrm>
            <a:prstGeom prst="rect">
              <a:avLst/>
            </a:prstGeom>
            <a:blipFill dpi="0" rotWithShape="1">
              <a:blip r:embed="rId4"/>
              <a:srcRect/>
              <a:tile tx="158750" ty="0" sx="20000" sy="2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98609" y="5818977"/>
              <a:ext cx="3605154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Haskell enforces separation</a:t>
              </a:r>
            </a:p>
            <a:p>
              <a:pPr algn="ctr"/>
              <a:r>
                <a:rPr lang="en-US" sz="2400" dirty="0" smtClean="0"/>
                <a:t>of pure/impure functions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866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39661" y="4277011"/>
            <a:ext cx="5714734" cy="1399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9363" y="2797115"/>
            <a:ext cx="5614988" cy="1479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9660" y="2797114"/>
            <a:ext cx="5714735" cy="14798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407" y="1548648"/>
            <a:ext cx="2671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Immutable Lists</a:t>
            </a:r>
          </a:p>
          <a:p>
            <a:r>
              <a:rPr lang="en-US" sz="2000" dirty="0" smtClean="0"/>
              <a:t>Haskell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329363" y="1548648"/>
            <a:ext cx="2096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Mutable Arrays</a:t>
            </a:r>
          </a:p>
          <a:p>
            <a:r>
              <a:rPr lang="en-US" sz="2000" dirty="0" smtClean="0"/>
              <a:t>Java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55580" y="2964361"/>
            <a:ext cx="57578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update ::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-&gt; a -&gt; [a] -&gt; [a]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update ix e l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 (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take ix l)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++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              [e] ++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             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(drop (ix + 1) l)</a:t>
            </a:r>
          </a:p>
          <a:p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 = [1, 2, 3, 4, 5]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update 2 100 l -- m is a copy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2238" y="2960420"/>
            <a:ext cx="5719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[] a = new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[]{1, 2, 3, 4, 5};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a[2] = 100; // a is modified</a:t>
            </a:r>
          </a:p>
        </p:txBody>
      </p:sp>
    </p:spTree>
    <p:extLst>
      <p:ext uri="{BB962C8B-B14F-4D97-AF65-F5344CB8AC3E}">
        <p14:creationId xmlns:p14="http://schemas.microsoft.com/office/powerpoint/2010/main" val="1376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8378">
            <a:off x="-279663" y="5059277"/>
            <a:ext cx="1833561" cy="2187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40423" y="3355952"/>
            <a:ext cx="8969266" cy="350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40424" y="1074367"/>
            <a:ext cx="8969265" cy="1919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7118" y="1074367"/>
            <a:ext cx="2105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Declarative</a:t>
            </a:r>
          </a:p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7118" y="3441680"/>
            <a:ext cx="2019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Imperative</a:t>
            </a:r>
          </a:p>
          <a:p>
            <a:r>
              <a:rPr lang="en-US" dirty="0"/>
              <a:t>Java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7117" y="3441680"/>
            <a:ext cx="83296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static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[]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= 0;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= 0;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&lt;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a.length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++)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] % 2 == 0)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+= 1;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}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7117" y="1074367"/>
            <a:ext cx="8732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:: [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 -&gt;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[] =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0</a:t>
            </a: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x:xs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 = (if even x then 1 else 0)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+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countEven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xs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92574" y="247166"/>
            <a:ext cx="1186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if</a:t>
            </a:r>
            <a:r>
              <a:rPr lang="en-US" dirty="0" smtClean="0"/>
              <a:t> is an</a:t>
            </a:r>
          </a:p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747849" y="897147"/>
            <a:ext cx="241540" cy="8428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81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4425" y="2985313"/>
            <a:ext cx="9744075" cy="687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4425" y="1710071"/>
            <a:ext cx="849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type</a:t>
            </a:r>
          </a:p>
          <a:p>
            <a:pPr algn="ctr"/>
            <a:r>
              <a:rPr lang="en-US" sz="2000" dirty="0" smtClean="0"/>
              <a:t>name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28725" y="3071573"/>
            <a:ext cx="912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List a = Cons a (List a) |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9128" y="1222594"/>
            <a:ext cx="1284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type</a:t>
            </a:r>
          </a:p>
          <a:p>
            <a:pPr algn="ctr"/>
            <a:r>
              <a:rPr lang="en-US" sz="2000" dirty="0" smtClean="0"/>
              <a:t>parameter</a:t>
            </a:r>
            <a:endParaRPr lang="en-US" sz="2000" dirty="0"/>
          </a:p>
        </p:txBody>
      </p:sp>
      <p:sp>
        <p:nvSpPr>
          <p:cNvPr id="11" name="Left Brace 10"/>
          <p:cNvSpPr/>
          <p:nvPr/>
        </p:nvSpPr>
        <p:spPr>
          <a:xfrm rot="5400000">
            <a:off x="4963943" y="1510733"/>
            <a:ext cx="482861" cy="2677720"/>
          </a:xfrm>
          <a:prstGeom prst="leftBrace">
            <a:avLst>
              <a:gd name="adj1" fmla="val 125643"/>
              <a:gd name="adj2" fmla="val 4877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7142737" y="2486734"/>
            <a:ext cx="482861" cy="686816"/>
          </a:xfrm>
          <a:prstGeom prst="leftBrace">
            <a:avLst>
              <a:gd name="adj1" fmla="val 125643"/>
              <a:gd name="adj2" fmla="val 4495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43717" y="1826003"/>
            <a:ext cx="1387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empty list</a:t>
            </a:r>
          </a:p>
          <a:p>
            <a:r>
              <a:rPr lang="en-US" sz="2000" dirty="0" smtClean="0"/>
              <a:t>constructor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33723" y="1918701"/>
            <a:ext cx="1900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element append</a:t>
            </a:r>
          </a:p>
          <a:p>
            <a:pPr algn="ctr"/>
            <a:r>
              <a:rPr lang="en-US" sz="2000" dirty="0" smtClean="0"/>
              <a:t>constructor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992160" y="4185710"/>
            <a:ext cx="1052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list</a:t>
            </a:r>
          </a:p>
          <a:p>
            <a:pPr algn="ctr"/>
            <a:r>
              <a:rPr lang="en-US" sz="2000" dirty="0" smtClean="0"/>
              <a:t>element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75612" y="4293542"/>
            <a:ext cx="895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rest of</a:t>
            </a:r>
          </a:p>
          <a:p>
            <a:r>
              <a:rPr lang="en-US" sz="2000" dirty="0" smtClean="0"/>
              <a:t>the list</a:t>
            </a:r>
            <a:endParaRPr lang="en-US" sz="2000" dirty="0"/>
          </a:p>
        </p:txBody>
      </p:sp>
      <p:cxnSp>
        <p:nvCxnSpPr>
          <p:cNvPr id="18" name="Straight Arrow Connector 17"/>
          <p:cNvCxnSpPr>
            <a:stCxn id="3" idx="2"/>
          </p:cNvCxnSpPr>
          <p:nvPr/>
        </p:nvCxnSpPr>
        <p:spPr>
          <a:xfrm>
            <a:off x="1539299" y="2417957"/>
            <a:ext cx="775238" cy="6730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2"/>
          </p:cNvCxnSpPr>
          <p:nvPr/>
        </p:nvCxnSpPr>
        <p:spPr>
          <a:xfrm>
            <a:off x="3051612" y="1930480"/>
            <a:ext cx="125505" cy="11605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0"/>
          </p:cNvCxnSpPr>
          <p:nvPr/>
        </p:nvCxnSpPr>
        <p:spPr>
          <a:xfrm flipV="1">
            <a:off x="4518555" y="3487626"/>
            <a:ext cx="325435" cy="6980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  <a:endCxn id="4" idx="2"/>
          </p:cNvCxnSpPr>
          <p:nvPr/>
        </p:nvCxnSpPr>
        <p:spPr>
          <a:xfrm flipH="1" flipV="1">
            <a:off x="5793582" y="3533238"/>
            <a:ext cx="229621" cy="7603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13911" y="521024"/>
            <a:ext cx="294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smtClean="0"/>
              <a:t>Recursive datatype</a:t>
            </a:r>
            <a:endParaRPr lang="en-US" sz="2800"/>
          </a:p>
        </p:txBody>
      </p:sp>
      <p:sp>
        <p:nvSpPr>
          <p:cNvPr id="36" name="TextBox 35"/>
          <p:cNvSpPr txBox="1"/>
          <p:nvPr/>
        </p:nvSpPr>
        <p:spPr>
          <a:xfrm>
            <a:off x="1228725" y="5625967"/>
            <a:ext cx="899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Cons 1 (Cons 2 (Cons 3 Nil)) ~~ [1, 2, 3]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Words>633</Words>
  <Application>Microsoft Macintosh PowerPoint</Application>
  <PresentationFormat>Widescreen</PresentationFormat>
  <Paragraphs>135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 Hebrew</vt:lpstr>
      <vt:lpstr>Calibri</vt:lpstr>
      <vt:lpstr>Calibri Light</vt:lpstr>
      <vt:lpstr>Courier New</vt:lpstr>
      <vt:lpstr>Mangal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Tram Anh Nguyen</dc:creator>
  <cp:lastModifiedBy>Thi Tram Anh Nguyen</cp:lastModifiedBy>
  <cp:revision>54</cp:revision>
  <dcterms:created xsi:type="dcterms:W3CDTF">2017-12-05T16:48:30Z</dcterms:created>
  <dcterms:modified xsi:type="dcterms:W3CDTF">2017-12-11T09:11:58Z</dcterms:modified>
</cp:coreProperties>
</file>